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345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9520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6878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8193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21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0114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249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765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245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365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0101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16A72-D31A-4EF4-844A-8BBF8A44F651}" type="datetimeFigureOut">
              <a:rPr lang="ko-KR" altLang="en-US" smtClean="0"/>
              <a:t>2018-01-29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5735C-1AD0-443A-890B-C117236B0F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065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47055"/>
            <a:ext cx="2082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* </a:t>
            </a:r>
            <a:r>
              <a:rPr lang="ko-KR" altLang="en-US" sz="2400" b="1" dirty="0" smtClean="0">
                <a:solidFill>
                  <a:srgbClr val="7030A0"/>
                </a:solidFill>
                <a:latin typeface="HY견고딕" pitchFamily="18" charset="-127"/>
                <a:ea typeface="HY견고딕" pitchFamily="18" charset="-127"/>
              </a:rPr>
              <a:t>캠퍼스 지도</a:t>
            </a:r>
            <a:endParaRPr lang="ko-KR" altLang="en-US" sz="2400" b="1" dirty="0">
              <a:solidFill>
                <a:srgbClr val="7030A0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323528" y="1052736"/>
            <a:ext cx="8226368" cy="4680520"/>
            <a:chOff x="323528" y="1196752"/>
            <a:chExt cx="8226368" cy="468052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196752"/>
              <a:ext cx="8226368" cy="4680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4" name="그룹 23"/>
            <p:cNvGrpSpPr/>
            <p:nvPr/>
          </p:nvGrpSpPr>
          <p:grpSpPr>
            <a:xfrm>
              <a:off x="4788024" y="2438900"/>
              <a:ext cx="1713676" cy="3252152"/>
              <a:chOff x="4788024" y="2438900"/>
              <a:chExt cx="1713676" cy="325215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4932040" y="2438900"/>
                <a:ext cx="15696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 smtClean="0">
                    <a:solidFill>
                      <a:srgbClr val="FF0000"/>
                    </a:solidFill>
                    <a:latin typeface="HY견고딕" pitchFamily="18" charset="-127"/>
                    <a:ea typeface="HY견고딕" pitchFamily="18" charset="-127"/>
                  </a:rPr>
                  <a:t>303</a:t>
                </a:r>
                <a:r>
                  <a:rPr lang="ko-KR" altLang="en-US" dirty="0" smtClean="0">
                    <a:solidFill>
                      <a:srgbClr val="FF0000"/>
                    </a:solidFill>
                    <a:latin typeface="HY견고딕" pitchFamily="18" charset="-127"/>
                    <a:ea typeface="HY견고딕" pitchFamily="18" charset="-127"/>
                  </a:rPr>
                  <a:t>동</a:t>
                </a:r>
                <a:endParaRPr lang="en-US" altLang="ko-KR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r>
                  <a:rPr lang="ko-KR" altLang="en-US" dirty="0" smtClean="0">
                    <a:solidFill>
                      <a:srgbClr val="FF0000"/>
                    </a:solidFill>
                    <a:latin typeface="HY견고딕" pitchFamily="18" charset="-127"/>
                    <a:ea typeface="HY견고딕" pitchFamily="18" charset="-127"/>
                  </a:rPr>
                  <a:t>교육문화센</a:t>
                </a:r>
                <a:r>
                  <a:rPr lang="ko-KR" altLang="en-US" dirty="0">
                    <a:solidFill>
                      <a:srgbClr val="FF0000"/>
                    </a:solidFill>
                    <a:latin typeface="HY견고딕" pitchFamily="18" charset="-127"/>
                    <a:ea typeface="HY견고딕" pitchFamily="18" charset="-127"/>
                  </a:rPr>
                  <a:t>터</a:t>
                </a:r>
              </a:p>
            </p:txBody>
          </p:sp>
          <p:cxnSp>
            <p:nvCxnSpPr>
              <p:cNvPr id="7" name="직선 화살표 연결선 6"/>
              <p:cNvCxnSpPr>
                <a:stCxn id="5" idx="2"/>
              </p:cNvCxnSpPr>
              <p:nvPr/>
            </p:nvCxnSpPr>
            <p:spPr>
              <a:xfrm flipH="1">
                <a:off x="5148064" y="3085231"/>
                <a:ext cx="568806" cy="12774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직선 연결선 13"/>
              <p:cNvCxnSpPr/>
              <p:nvPr/>
            </p:nvCxnSpPr>
            <p:spPr>
              <a:xfrm>
                <a:off x="5135957" y="4783084"/>
                <a:ext cx="212395" cy="313184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/>
              <p:cNvCxnSpPr/>
              <p:nvPr/>
            </p:nvCxnSpPr>
            <p:spPr>
              <a:xfrm flipV="1">
                <a:off x="5148064" y="4479316"/>
                <a:ext cx="720080" cy="3021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직선 연결선 19"/>
              <p:cNvCxnSpPr/>
              <p:nvPr/>
            </p:nvCxnSpPr>
            <p:spPr>
              <a:xfrm flipH="1" flipV="1">
                <a:off x="4788024" y="3537012"/>
                <a:ext cx="1080120" cy="942304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5321884" y="5321720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b="1" dirty="0" smtClean="0">
                    <a:solidFill>
                      <a:srgbClr val="FF0000"/>
                    </a:solidFill>
                    <a:latin typeface="HY견고딕" pitchFamily="18" charset="-127"/>
                    <a:ea typeface="HY견고딕" pitchFamily="18" charset="-127"/>
                  </a:rPr>
                  <a:t>정문</a:t>
                </a:r>
                <a:endParaRPr lang="ko-KR" altLang="en-US" b="1" dirty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662369" y="6093296"/>
            <a:ext cx="769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latin typeface="HY견고딕" pitchFamily="18" charset="-127"/>
                <a:ea typeface="HY견고딕" pitchFamily="18" charset="-127"/>
              </a:rPr>
              <a:t>경상남도 진주시 진주대로 </a:t>
            </a:r>
            <a:r>
              <a:rPr lang="en-US" altLang="ko-KR" b="1" dirty="0" smtClean="0">
                <a:latin typeface="HY견고딕" pitchFamily="18" charset="-127"/>
                <a:ea typeface="HY견고딕" pitchFamily="18" charset="-127"/>
              </a:rPr>
              <a:t>501 </a:t>
            </a:r>
            <a:r>
              <a:rPr lang="ko-KR" altLang="en-US" b="1" dirty="0" smtClean="0">
                <a:latin typeface="HY견고딕" pitchFamily="18" charset="-127"/>
                <a:ea typeface="HY견고딕" pitchFamily="18" charset="-127"/>
              </a:rPr>
              <a:t>경상대학교 교육문화센터</a:t>
            </a:r>
            <a:r>
              <a:rPr lang="en-US" altLang="ko-KR" b="1" dirty="0" smtClean="0">
                <a:latin typeface="HY견고딕" pitchFamily="18" charset="-127"/>
                <a:ea typeface="HY견고딕" pitchFamily="18" charset="-127"/>
              </a:rPr>
              <a:t>(303</a:t>
            </a:r>
            <a:r>
              <a:rPr lang="ko-KR" altLang="en-US" b="1" dirty="0" smtClean="0">
                <a:latin typeface="HY견고딕" pitchFamily="18" charset="-127"/>
                <a:ea typeface="HY견고딕" pitchFamily="18" charset="-127"/>
              </a:rPr>
              <a:t>동</a:t>
            </a:r>
            <a:r>
              <a:rPr lang="en-US" altLang="ko-KR" b="1" dirty="0" smtClean="0">
                <a:latin typeface="HY견고딕" pitchFamily="18" charset="-127"/>
                <a:ea typeface="HY견고딕" pitchFamily="18" charset="-127"/>
              </a:rPr>
              <a:t>) 715</a:t>
            </a:r>
            <a:r>
              <a:rPr lang="ko-KR" altLang="en-US" b="1" dirty="0" smtClean="0">
                <a:latin typeface="HY견고딕" pitchFamily="18" charset="-127"/>
                <a:ea typeface="HY견고딕" pitchFamily="18" charset="-127"/>
              </a:rPr>
              <a:t>호</a:t>
            </a:r>
            <a:endParaRPr lang="ko-KR" altLang="en-US" b="1" dirty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1666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19</Words>
  <Application>Microsoft Office PowerPoint</Application>
  <PresentationFormat>화면 슬라이드 쇼(4:3)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LG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LG</dc:creator>
  <cp:lastModifiedBy>LG</cp:lastModifiedBy>
  <cp:revision>2</cp:revision>
  <dcterms:created xsi:type="dcterms:W3CDTF">2018-01-29T03:08:32Z</dcterms:created>
  <dcterms:modified xsi:type="dcterms:W3CDTF">2018-01-29T03:24:19Z</dcterms:modified>
</cp:coreProperties>
</file>