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9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595CE5-BA59-4B3E-B829-E6BC01997FDD}" type="datetimeFigureOut">
              <a:rPr lang="ko-KR" altLang="en-US" smtClean="0"/>
              <a:t>2025-08-14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171179-398A-4B30-811B-D4EFBC7653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736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BB4ED91-3DD9-4E89-B509-521669B247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AC401E06-45B3-4CED-905D-3162CA85CE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75B0009-B208-4435-8D13-908A7A14D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27630-3F8E-4BC1-9ADD-DC4079FF576D}" type="datetimeFigureOut">
              <a:rPr lang="ko-KR" altLang="en-US" smtClean="0"/>
              <a:t>2025-08-14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09934CA-3A2F-4A20-8AB2-9EB88FAF0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4704F05-1A9E-4B52-B9B3-0F8E921EA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1C99C-A434-4ED3-B4CF-BA056F0888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1241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9147896-BCF9-4B65-9AA2-37BBBB3E8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49E421A-CE0B-4747-8C0C-72E561F927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E488A95-B015-4958-A9BB-1BD27234D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27630-3F8E-4BC1-9ADD-DC4079FF576D}" type="datetimeFigureOut">
              <a:rPr lang="ko-KR" altLang="en-US" smtClean="0"/>
              <a:t>2025-08-14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D3A300A-D0A5-4A53-88A0-FD7B29267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26AFF94-B45F-4D8E-96BD-B6F51B12D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1C99C-A434-4ED3-B4CF-BA056F0888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793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B1126ECF-7DE2-4575-A5A5-19437157C8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35D5810-2967-42C9-B814-B84A0984E9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1544B33-01E8-435E-924E-FAB06A848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27630-3F8E-4BC1-9ADD-DC4079FF576D}" type="datetimeFigureOut">
              <a:rPr lang="ko-KR" altLang="en-US" smtClean="0"/>
              <a:t>2025-08-14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8D050F8-974E-4FF2-9594-4BE3CEA4F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262FAC6-C0F2-4D7D-95F6-5C2B258D5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1C99C-A434-4ED3-B4CF-BA056F0888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8168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5342C6D-DD67-4F6F-9A13-40FF7191E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F401087-F928-43A6-A48F-7ED8C96AE3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48B01B2-B403-4EF1-877A-1D009DD4B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27630-3F8E-4BC1-9ADD-DC4079FF576D}" type="datetimeFigureOut">
              <a:rPr lang="ko-KR" altLang="en-US" smtClean="0"/>
              <a:t>2025-08-14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95AA593-428B-4B1E-AD6B-F15109303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574530D-2A94-4745-96B5-01D9B8BC0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1C99C-A434-4ED3-B4CF-BA056F0888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018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4556E57-FA30-4EB2-8FF5-7AFED3F6E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CB3E91B-67C6-4FB2-B9CF-638140ACC4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EF3D846-5C9D-4B90-9181-7B962F28E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27630-3F8E-4BC1-9ADD-DC4079FF576D}" type="datetimeFigureOut">
              <a:rPr lang="ko-KR" altLang="en-US" smtClean="0"/>
              <a:t>2025-08-14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0779F90-B5EB-44CB-8CD6-81925FBFA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9F4C45D-C79D-46E8-A742-0E976AF73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1C99C-A434-4ED3-B4CF-BA056F0888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2249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12CB50-0C5E-40B4-A3E2-E3102F21E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7FE0CF0-E75C-456B-99B0-B31B3D1B5D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098493F-7D94-44EC-865A-EEDA6117FE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F336B2-F3EB-473C-AF53-5A84C7C77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27630-3F8E-4BC1-9ADD-DC4079FF576D}" type="datetimeFigureOut">
              <a:rPr lang="ko-KR" altLang="en-US" smtClean="0"/>
              <a:t>2025-08-14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08B0D8E-4732-4A2E-B0B2-87AB30B5D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E576A94-A92F-4CC1-8597-DF83253F5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1C99C-A434-4ED3-B4CF-BA056F0888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2594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ED26E1D-1604-453F-A8A5-0DF739199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D7CE9AD-6050-4176-B4AE-66A75B7365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55D3D86-8A9A-43DB-BA6F-F30A46BE32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3EB041B3-4C69-471A-93F6-A07220C7CF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FB2E227-FFF8-4FD3-B35D-0DA4D9BA72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3A57DCD7-881A-472A-803E-5BEEC41FC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27630-3F8E-4BC1-9ADD-DC4079FF576D}" type="datetimeFigureOut">
              <a:rPr lang="ko-KR" altLang="en-US" smtClean="0"/>
              <a:t>2025-08-14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F73C4F6D-1E3E-4EFF-9A87-245AFF56B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61A1F358-DB96-4231-9894-382019C99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1C99C-A434-4ED3-B4CF-BA056F0888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2193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C5EE2B2-336F-4DC5-8A31-56728FFA5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CA265D6-4303-4048-BD0F-0571E5C04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27630-3F8E-4BC1-9ADD-DC4079FF576D}" type="datetimeFigureOut">
              <a:rPr lang="ko-KR" altLang="en-US" smtClean="0"/>
              <a:t>2025-08-14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BBE470DE-A3C6-4F0D-98EB-9688AE1AC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CD14230-2FAD-4597-916B-3F9B63EF9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1C99C-A434-4ED3-B4CF-BA056F0888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8076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C8867BF-9358-4E3B-8EF8-D900E8659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27630-3F8E-4BC1-9ADD-DC4079FF576D}" type="datetimeFigureOut">
              <a:rPr lang="ko-KR" altLang="en-US" smtClean="0"/>
              <a:t>2025-08-14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393FC6A1-47B5-4B1D-94A7-2C37CCB3C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0B08163-733B-44DD-A9AE-BC520A516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1C99C-A434-4ED3-B4CF-BA056F0888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213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CFD5835-E4A0-4DF1-8A17-216AC1616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3CC19A0-30C3-4D3B-8837-BA2D0C5CF6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A7A4D71-7EAB-416F-B3A0-AA660A5947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FC3044E-45D2-46C6-8AA3-9CA20D5CA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27630-3F8E-4BC1-9ADD-DC4079FF576D}" type="datetimeFigureOut">
              <a:rPr lang="ko-KR" altLang="en-US" smtClean="0"/>
              <a:t>2025-08-14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5AFE8EC-1D74-4CCB-86A8-51D618541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EC86014-C6D0-47D4-B28B-60B33354D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1C99C-A434-4ED3-B4CF-BA056F0888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1007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4CAC143-6562-4ABD-8B94-8197B327D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8217AAEE-E692-4593-BE77-5EB3887DC7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60C34E6-7729-40BC-A305-1F42D78A71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5020663-85CA-44E0-90A1-DDC476E9E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27630-3F8E-4BC1-9ADD-DC4079FF576D}" type="datetimeFigureOut">
              <a:rPr lang="ko-KR" altLang="en-US" smtClean="0"/>
              <a:t>2025-08-14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A178F3D-0894-402E-9CAD-CCD29C2D6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7769B43-A8BE-4D0B-98FA-8036A6061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1C99C-A434-4ED3-B4CF-BA056F0888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3423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321C655F-38C2-4FD3-A443-0F42472EA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18CCDB5-BFA4-40F4-A4EF-BD6FEC5A98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62A81A7-7E36-43A7-B0E5-21C287700F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27630-3F8E-4BC1-9ADD-DC4079FF576D}" type="datetimeFigureOut">
              <a:rPr lang="ko-KR" altLang="en-US" smtClean="0"/>
              <a:t>2025-08-14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2AAD85E-9863-4516-BC09-06E0E81F67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D3A8266-0434-41D6-BA23-C92E0C1B6B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1C99C-A434-4ED3-B4CF-BA056F0888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0384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9BC1047-2F10-40D7-8271-BA2B8DF11C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6847" y="292964"/>
            <a:ext cx="10741980" cy="665825"/>
          </a:xfrm>
        </p:spPr>
        <p:txBody>
          <a:bodyPr>
            <a:normAutofit/>
          </a:bodyPr>
          <a:lstStyle/>
          <a:p>
            <a:pPr algn="l" fontAlgn="base"/>
            <a:r>
              <a:rPr lang="en-US" altLang="ko-KR" sz="3200" dirty="0"/>
              <a:t>&lt;2025</a:t>
            </a:r>
            <a:r>
              <a:rPr lang="ko-KR" altLang="en-US" sz="3200" dirty="0"/>
              <a:t>년 </a:t>
            </a:r>
            <a:r>
              <a:rPr lang="ko-KR" altLang="en-US" sz="3200" b="1" dirty="0">
                <a:solidFill>
                  <a:srgbClr val="0070C0"/>
                </a:solidFill>
              </a:rPr>
              <a:t>한국경영학회</a:t>
            </a:r>
            <a:r>
              <a:rPr lang="ko-KR" altLang="en-US" sz="3200" dirty="0"/>
              <a:t> 융합학술대회</a:t>
            </a:r>
            <a:r>
              <a:rPr lang="en-US" altLang="ko-KR" sz="3200" dirty="0"/>
              <a:t>&gt;</a:t>
            </a:r>
            <a:endParaRPr lang="ko-KR" altLang="en-US" sz="3200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C4E10B7A-53A5-4854-AAF9-95377895FF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1134" y="5794893"/>
            <a:ext cx="11043821" cy="909959"/>
          </a:xfrm>
        </p:spPr>
        <p:txBody>
          <a:bodyPr>
            <a:normAutofit fontScale="92500" lnSpcReduction="20000"/>
          </a:bodyPr>
          <a:lstStyle/>
          <a:p>
            <a:pPr algn="r" fontAlgn="base" latinLnBrk="0"/>
            <a:r>
              <a:rPr lang="ko-KR" altLang="en-US" dirty="0"/>
              <a:t>한국은행 인재개발원 교수 이강원</a:t>
            </a:r>
          </a:p>
          <a:p>
            <a:pPr algn="l" fontAlgn="base"/>
            <a:endParaRPr lang="en-US" altLang="ko-KR" sz="1600" dirty="0"/>
          </a:p>
          <a:p>
            <a:pPr algn="l" fontAlgn="base"/>
            <a:r>
              <a:rPr lang="en-US" altLang="ko-KR" sz="1600" dirty="0"/>
              <a:t>※ </a:t>
            </a:r>
            <a:r>
              <a:rPr lang="ko-KR" altLang="en-US" sz="1600" dirty="0"/>
              <a:t>본 자료의 전체 내용은 </a:t>
            </a:r>
            <a:r>
              <a:rPr lang="ko-KR" altLang="en-US" sz="1600" dirty="0">
                <a:solidFill>
                  <a:srgbClr val="00B0F0"/>
                </a:solidFill>
              </a:rPr>
              <a:t>개인적 견해</a:t>
            </a:r>
            <a:r>
              <a:rPr lang="ko-KR" altLang="en-US" sz="1600" dirty="0"/>
              <a:t>임을 밝혀드립니다</a:t>
            </a:r>
            <a:r>
              <a:rPr lang="en-US" altLang="ko-KR" sz="1600" dirty="0"/>
              <a:t>.</a:t>
            </a:r>
            <a:endParaRPr lang="ko-KR" altLang="en-US" sz="1600" dirty="0"/>
          </a:p>
          <a:p>
            <a:endParaRPr lang="ko-KR" altLang="en-US" dirty="0"/>
          </a:p>
        </p:txBody>
      </p:sp>
      <p:sp>
        <p:nvSpPr>
          <p:cNvPr id="4" name="제목 1">
            <a:extLst>
              <a:ext uri="{FF2B5EF4-FFF2-40B4-BE49-F238E27FC236}">
                <a16:creationId xmlns:a16="http://schemas.microsoft.com/office/drawing/2014/main" id="{14EFD771-99F1-4BE4-A4B8-1FA3C0E1FDE6}"/>
              </a:ext>
            </a:extLst>
          </p:cNvPr>
          <p:cNvSpPr txBox="1">
            <a:spLocks/>
          </p:cNvSpPr>
          <p:nvPr/>
        </p:nvSpPr>
        <p:spPr>
          <a:xfrm>
            <a:off x="532660" y="1065320"/>
            <a:ext cx="10741980" cy="139379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/>
            <a:r>
              <a:rPr lang="ko-KR" altLang="en-US" b="1" dirty="0">
                <a:solidFill>
                  <a:srgbClr val="FF0000"/>
                </a:solidFill>
              </a:rPr>
              <a:t>통상환경 변화와 </a:t>
            </a:r>
            <a:r>
              <a:rPr lang="ko-KR" altLang="en-US" b="1" dirty="0">
                <a:solidFill>
                  <a:srgbClr val="00B0F0"/>
                </a:solidFill>
              </a:rPr>
              <a:t>울산산업</a:t>
            </a:r>
            <a:br>
              <a:rPr lang="ko-KR" altLang="en-US" dirty="0"/>
            </a:br>
            <a:r>
              <a:rPr lang="ko-KR" altLang="en-US" sz="800" dirty="0"/>
              <a:t> </a:t>
            </a:r>
            <a:endParaRPr lang="en-US" altLang="ko-KR" dirty="0"/>
          </a:p>
          <a:p>
            <a:pPr fontAlgn="base"/>
            <a:r>
              <a:rPr lang="en-US" altLang="ko-KR" sz="2400" dirty="0"/>
              <a:t>2025. 8. 18. </a:t>
            </a:r>
            <a:r>
              <a:rPr lang="ko-KR" altLang="en-US" sz="2400" dirty="0"/>
              <a:t>월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0FA2FE5B-8DD1-4D51-A3C5-4BCD382A35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4256" y="2404626"/>
            <a:ext cx="3651844" cy="362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9599EA9B-174D-4850-8D88-FE51B6D42B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04" b="91503" l="9804" r="90850">
                        <a14:foregroundMark x1="13399" y1="28758" x2="17320" y2="44771"/>
                        <a14:foregroundMark x1="84641" y1="18627" x2="90850" y2="33660"/>
                        <a14:foregroundMark x1="90850" y1="33660" x2="90850" y2="34967"/>
                        <a14:foregroundMark x1="66013" y1="10784" x2="74183" y2="9804"/>
                        <a14:foregroundMark x1="59804" y1="66667" x2="75163" y2="57843"/>
                        <a14:foregroundMark x1="46732" y1="82026" x2="51307" y2="73856"/>
                        <a14:foregroundMark x1="43464" y1="91503" x2="43464" y2="91503"/>
                        <a14:foregroundMark x1="88562" y1="25817" x2="88562" y2="25817"/>
                        <a14:foregroundMark x1="38235" y1="72549" x2="38235" y2="7254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4649479" y="2900841"/>
            <a:ext cx="2146091" cy="2407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177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777D0EEC-2A46-4B10-8CAA-28ADB2CAEF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150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11BB0FF4-08AC-4E53-B86C-5D0B340FA5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97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A7A9CF98-0AF4-481F-A59A-D27BAB8FAB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747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9EE7DFB0-1F8E-40DF-BFDC-9684AB4740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247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FFD4B42-A38A-466D-957D-2D72A78AA2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4300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5EACEC42-7B81-4B37-8D8B-EB32BA52AA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7927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7BB87001-D53C-4434-AA1D-2B7EF96469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8595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A8E9189-ADD1-4770-AACC-D1ABD2517E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7601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6C7C1428-7032-4618-8B08-A6DCED78FA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5372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9CC4A621-4AF2-4EF7-8104-72163CAB62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026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D53CF621-790D-436F-AFD0-E2CF860F5F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6808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56A1E3C1-ABDD-431B-8E66-049845A8F9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0712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5B031705-A9D3-4A0D-B378-7B24926A88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0497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06FEA57-7CB5-4841-B768-5435756E07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8129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73076299-FBA9-4D59-A59D-8357E9CC00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8586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2398A61F-3E20-4FC8-BA0A-5E5EC11267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6030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E88711D7-62AB-4F17-A67A-90AD0B34B3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5324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6DD74C5D-E121-402C-B0D4-B9A6A4A913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4895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6E8426A3-F62B-4EBC-A3CD-5CB6E9EB36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058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8975128-06B7-466D-AFA8-E01AE48C4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4106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06A51E5F-FBD8-4999-B3CC-E7E811B49E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373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C01E8C3-4256-4F96-BCA1-E58D0FF407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7985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8C305A16-83FD-4FBC-80B4-649165B9BE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4557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D8F73F8C-F391-4BE2-93A5-FCA373A3FD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8099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1BD8E16E-67DE-4A2A-A5AE-C40271E299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4721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0271239-B553-43AA-B9FE-CD06F4F04F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2177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DA5CA24-4F48-4A21-A2C4-D81164E4A2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4514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909DEE9C-01A9-4DDF-8BC7-06AC9CC15D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8253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18702C80-AE52-434A-ACC3-CD32C7B335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82976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2EBAA9DD-9CE2-4150-85DB-2965104DC8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33796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77C6DEB4-4307-4BB4-8303-B3CE25F84D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37043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32EF059C-3206-4255-931C-FFC37E1260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455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BAAE5413-BBFA-4FAD-BA51-D02FCC6303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21759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2BE6DA79-3284-49FB-A99A-B000762AFD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701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6E3A2F73-BF47-47D0-88D2-29C01A5631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470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EEAC4BBF-B4A4-4621-9854-42C43101AC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048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EFC95F0B-A2F6-4040-9C3A-5951207130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8081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3F690BBF-E1D1-4197-BF40-E0B27D4A96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536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02971F10-5C96-46FA-88BF-FBD36250BE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15" y="0"/>
            <a:ext cx="9699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017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31</Words>
  <Application>Microsoft Office PowerPoint</Application>
  <PresentationFormat>와이드스크린</PresentationFormat>
  <Paragraphs>6</Paragraphs>
  <Slides>40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40</vt:i4>
      </vt:variant>
    </vt:vector>
  </HeadingPairs>
  <TitlesOfParts>
    <vt:vector size="43" baseType="lpstr">
      <vt:lpstr>맑은 고딕</vt:lpstr>
      <vt:lpstr>Arial</vt:lpstr>
      <vt:lpstr>Office 테마</vt:lpstr>
      <vt:lpstr>&lt;2025년 한국경영학회 융합학술대회&gt;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이강원</dc:creator>
  <cp:lastModifiedBy>이강원</cp:lastModifiedBy>
  <cp:revision>20</cp:revision>
  <dcterms:created xsi:type="dcterms:W3CDTF">2025-08-12T05:19:04Z</dcterms:created>
  <dcterms:modified xsi:type="dcterms:W3CDTF">2025-08-14T04:42:35Z</dcterms:modified>
</cp:coreProperties>
</file>